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DFFD-2BF4-0B40-81A8-971F56E9CDC8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0E2BB-B485-E940-8052-539D146C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7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0E2BB-B485-E940-8052-539D146C3B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C8CE-CDF8-506F-EB05-0121A4F4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89DE7-F7D7-ABA0-00F7-F1895DB15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174A-83E8-862B-8600-22AE1AB9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5599-F13A-4CBA-20B0-62729134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D5A97-28C8-D4E0-F4C8-36D21A37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90EF-D99E-796C-8842-23B48F8D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1F75D-E331-9F70-B30E-88FA33AC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B7D92-EA37-4DEF-F02C-958FB9A6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E3A4-633D-9FBC-549F-047289BF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F819-DBB4-D37D-1DBB-40CDCAAE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910B8-26B1-A8E6-62A4-AD6F75309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44A40-A183-AAB7-4F7A-47FEB2F4B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7FAA-D942-9C47-D756-EA904B4E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FE71F-2F7D-1645-592C-6A6DBDD8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50683-3DBF-D6B0-0300-75134D6B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0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E688-9D83-88C9-DD22-B2170581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8270-A4C8-B27C-3B76-08C11FD9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367E-03A0-17C2-AABE-CF8138E2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6CDB-7846-F963-F5D5-CAF9756C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47C-5A89-51F7-8675-9637EDB5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9B5E-332D-E93B-DAA3-A766E76C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E3C32-3979-48FE-0C31-601D0E80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FB55D-2809-59E2-B9BB-45BA350E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5BA01-D079-7BFD-DE99-C3A80E52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FB3B2-8A96-BF91-DA59-281C9D0D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8BB3-F0BF-9F3B-E359-66CC4F9D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E0E7-848D-E2FA-3039-721DDF6AE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60CAC-9CC5-FEE7-3D5B-5D8E3997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8D2E7-D5DA-4A64-CC80-F1760755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5CC87-AEAD-F3ED-5F07-3A5B8FEF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7B9C9-A7A7-DC55-5A72-1DB2CC2D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AB58-EEB7-A8EA-09C8-3318A80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48B68-2F6A-8B99-6E61-B163CDDB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01AF7-EDC8-AE24-DE2E-12B4E3DEF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ED2D3-FC1D-3C94-2E8E-7E4C13636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954A4-80DE-3279-60F6-B103A050F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04645-6D11-9CBF-3BBF-8118A90D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F2A91-29BA-C23A-CDB6-5D66DF0C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85688-488F-D5E3-AA98-83893771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9BC3-98A8-4324-1639-D35BF4BD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30A1C-3655-5D9B-CD24-2C87A843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97026-09B8-6C24-FF55-D9F8D588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68DBF-EDDD-57B6-C93E-2E3744C2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6227-18C0-324A-DC4C-18EC3B99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617D3-818D-462A-E500-B2817FA7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42D99-633F-B6AA-BAD5-FD38C2CB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7D82-F103-D4D7-B23C-84CCF8C4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80FE8-4C44-7176-E676-B3E70DC8C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474B6-6095-DA9B-B13B-B061F00DD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1907A-A052-40FE-82B8-6252FF57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E3EDF-E628-F58E-E8A4-F4A25A2D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9BCF6-BB91-00DC-BA52-C08BFC68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2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117D-7D0F-2986-59D7-D36353B4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64DDC-0412-F05A-C9BC-B6869996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8E8B3-2FB0-CA6E-B1DF-822E3F778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774EB-6582-4B54-9F7E-48611721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D44E7-FE64-274B-10D4-6289B1F9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29D49-E682-B9FE-D4D1-A6A6EB5E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8ED88-0249-6061-D668-521C49B2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8BC1B-4FA0-2CEA-DBF3-46D3F95D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12F7-6C61-C216-2D74-EA32E007B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F6665-53C5-9745-8283-B4C9417D20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4BAC-A77B-0F80-C9AE-6BEA00FE0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E828C-7C06-EADE-DF47-318791400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688F-CD15-A747-A5DA-E74D1650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5B7E-EFA8-2D6D-1A89-760D79F6E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8325"/>
            <a:ext cx="9144000" cy="138724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Advanced skills in R</a:t>
            </a:r>
            <a:b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UBC Library Research Commons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5BDCE-1CB1-719F-6A1D-101A2CDD3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1950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November 28 2022</a:t>
            </a:r>
          </a:p>
          <a:p>
            <a:r>
              <a:rPr lang="en-US" dirty="0"/>
              <a:t>Jared Connoy, Ashley Yue Mao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F72B3A-8DB2-6A81-57A1-FC3348479909}"/>
              </a:ext>
            </a:extLst>
          </p:cNvPr>
          <p:cNvSpPr txBox="1">
            <a:spLocks/>
          </p:cNvSpPr>
          <p:nvPr/>
        </p:nvSpPr>
        <p:spPr>
          <a:xfrm>
            <a:off x="1676400" y="534035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Please ensure you have R, and R studio installed on your computer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Let us know if you need assistance with setup  </a:t>
            </a:r>
          </a:p>
        </p:txBody>
      </p:sp>
    </p:spTree>
    <p:extLst>
      <p:ext uri="{BB962C8B-B14F-4D97-AF65-F5344CB8AC3E}">
        <p14:creationId xmlns:p14="http://schemas.microsoft.com/office/powerpoint/2010/main" val="147857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B9E4-BB13-D9F3-6950-EC2E7D8D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a for loop?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054F-0D06-3E64-3FE7-84332DFB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950"/>
            <a:ext cx="1067752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spc="-150" dirty="0"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for (</a:t>
            </a:r>
            <a:r>
              <a:rPr lang="en-US" sz="2400" spc="-150" dirty="0" err="1">
                <a:solidFill>
                  <a:srgbClr val="00B050"/>
                </a:solidFill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i</a:t>
            </a:r>
            <a:r>
              <a:rPr lang="en-US" sz="2400" spc="-150" dirty="0"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 in </a:t>
            </a:r>
            <a:r>
              <a:rPr lang="en-US" sz="2400" spc="-15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x</a:t>
            </a:r>
            <a:r>
              <a:rPr lang="en-US" sz="2400" spc="-150" dirty="0"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){</a:t>
            </a:r>
          </a:p>
          <a:p>
            <a:pPr marL="0" indent="0">
              <a:buNone/>
            </a:pPr>
            <a:r>
              <a:rPr lang="en-US" sz="2400" spc="-150" dirty="0"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         perform some operation using each value of x</a:t>
            </a:r>
          </a:p>
          <a:p>
            <a:pPr marL="0" indent="0">
              <a:buNone/>
            </a:pPr>
            <a:r>
              <a:rPr lang="en-US" sz="2400" spc="-150" dirty="0">
                <a:latin typeface="Courier" pitchFamily="2" charset="0"/>
                <a:ea typeface="Arial Unicode MS" panose="020B0604020202020204" pitchFamily="34" charset="-128"/>
                <a:cs typeface="Segoe UI" panose="020B0502040204020203" pitchFamily="34" charset="0"/>
              </a:rPr>
              <a:t>} 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x could be a vector, list, matrix, or any other sequence of values/objects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Helvetica" pitchFamily="2" charset="0"/>
              </a:rPr>
              <a:t> stands for iteration, and is set to each value of x in each iteration of the loop </a:t>
            </a:r>
          </a:p>
        </p:txBody>
      </p:sp>
    </p:spTree>
    <p:extLst>
      <p:ext uri="{BB962C8B-B14F-4D97-AF65-F5344CB8AC3E}">
        <p14:creationId xmlns:p14="http://schemas.microsoft.com/office/powerpoint/2010/main" val="136478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661984C-89E0-4ADF-BBEF-F88522B4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36" y="7470"/>
            <a:ext cx="11357928" cy="68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D6FC-C248-967C-F659-035C162F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Participating in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D377F-9298-457E-2518-715AF412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470025"/>
            <a:ext cx="7277100" cy="889000"/>
          </a:xfrm>
          <a:prstGeom prst="rect">
            <a:avLst/>
          </a:prstGeom>
        </p:spPr>
      </p:pic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5E7558E6-4E12-3EF8-112A-7F7A6C93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2392362"/>
            <a:ext cx="3606800" cy="2908300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B056CF5-6F69-110F-5FFA-062B66601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50" y="5616575"/>
            <a:ext cx="4584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3947-735C-9744-B3D9-3D2D68AE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Welcome to the workshop!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ACDC-34D5-18C4-1D66-2CBA81A9B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Introductions (Ashley/Jared) </a:t>
            </a:r>
          </a:p>
          <a:p>
            <a:r>
              <a:rPr lang="en-US" dirty="0">
                <a:latin typeface="Helvetica" pitchFamily="2" charset="0"/>
              </a:rPr>
              <a:t>Workshop will be recorded and shared</a:t>
            </a:r>
          </a:p>
          <a:p>
            <a:r>
              <a:rPr lang="en-US" dirty="0">
                <a:latin typeface="Helvetica" pitchFamily="2" charset="0"/>
              </a:rPr>
              <a:t>Workshops and consultations </a:t>
            </a:r>
          </a:p>
          <a:p>
            <a:r>
              <a:rPr lang="en-US" dirty="0">
                <a:latin typeface="Helvetica" pitchFamily="2" charset="0"/>
              </a:rPr>
              <a:t>When to use the chat </a:t>
            </a:r>
          </a:p>
          <a:p>
            <a:r>
              <a:rPr lang="en-US" dirty="0">
                <a:latin typeface="Helvetica" pitchFamily="2" charset="0"/>
              </a:rPr>
              <a:t>Workshop file/materials</a:t>
            </a:r>
          </a:p>
        </p:txBody>
      </p:sp>
    </p:spTree>
    <p:extLst>
      <p:ext uri="{BB962C8B-B14F-4D97-AF65-F5344CB8AC3E}">
        <p14:creationId xmlns:p14="http://schemas.microsoft.com/office/powerpoint/2010/main" val="417254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E6E4-DE0F-0449-9D8E-8E2BB933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Annotate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2D8880-3262-0F4B-A31D-689C4674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06" y="3128964"/>
            <a:ext cx="6529387" cy="2820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69819-5304-5EA6-7DD5-3C43D06B4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1833563"/>
            <a:ext cx="7772400" cy="8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F02264-B610-EEB7-7A65-985BF9C5630F}"/>
              </a:ext>
            </a:extLst>
          </p:cNvPr>
          <p:cNvCxnSpPr>
            <a:cxnSpLocks/>
          </p:cNvCxnSpPr>
          <p:nvPr/>
        </p:nvCxnSpPr>
        <p:spPr>
          <a:xfrm>
            <a:off x="6096000" y="414337"/>
            <a:ext cx="0" cy="515153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triangle" w="med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4547F2-5EAF-D203-08AE-BF93DB83B46B}"/>
              </a:ext>
            </a:extLst>
          </p:cNvPr>
          <p:cNvCxnSpPr>
            <a:cxnSpLocks/>
          </p:cNvCxnSpPr>
          <p:nvPr/>
        </p:nvCxnSpPr>
        <p:spPr>
          <a:xfrm flipH="1" flipV="1">
            <a:off x="1857375" y="3031114"/>
            <a:ext cx="8708231" cy="1214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triangle" w="med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3256F4-C8AD-D875-25E2-570E627FDA03}"/>
              </a:ext>
            </a:extLst>
          </p:cNvPr>
          <p:cNvSpPr txBox="1"/>
          <p:nvPr/>
        </p:nvSpPr>
        <p:spPr>
          <a:xfrm>
            <a:off x="180975" y="2673922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 in 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43B2A-CD43-1AA8-CBFF-1F2818636BCD}"/>
              </a:ext>
            </a:extLst>
          </p:cNvPr>
          <p:cNvSpPr txBox="1"/>
          <p:nvPr/>
        </p:nvSpPr>
        <p:spPr>
          <a:xfrm>
            <a:off x="6136478" y="5581224"/>
            <a:ext cx="271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 in other programming language(s)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B0F0BE-F2D2-50A0-331F-067D1DEFF1C6}"/>
              </a:ext>
            </a:extLst>
          </p:cNvPr>
          <p:cNvSpPr txBox="1"/>
          <p:nvPr/>
        </p:nvSpPr>
        <p:spPr>
          <a:xfrm>
            <a:off x="10013156" y="3071845"/>
            <a:ext cx="552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8AD94-FF41-FE7B-C27D-DD037F5DDE65}"/>
              </a:ext>
            </a:extLst>
          </p:cNvPr>
          <p:cNvSpPr txBox="1"/>
          <p:nvPr/>
        </p:nvSpPr>
        <p:spPr>
          <a:xfrm>
            <a:off x="6087664" y="435189"/>
            <a:ext cx="552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F64F46-2517-3D08-86F4-4C90F3EEEEB3}"/>
              </a:ext>
            </a:extLst>
          </p:cNvPr>
          <p:cNvSpPr txBox="1"/>
          <p:nvPr/>
        </p:nvSpPr>
        <p:spPr>
          <a:xfrm>
            <a:off x="6136478" y="5258059"/>
            <a:ext cx="552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06ED78-C817-9F9F-7B07-47D8D1FB51D2}"/>
              </a:ext>
            </a:extLst>
          </p:cNvPr>
          <p:cNvSpPr txBox="1"/>
          <p:nvPr/>
        </p:nvSpPr>
        <p:spPr>
          <a:xfrm>
            <a:off x="1857375" y="3046554"/>
            <a:ext cx="552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0736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FF14-B4CD-8B92-812B-A490608F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78AB-AED1-09AE-8211-CD48CC25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Perform advanced, custom operations in R to manipulate and analyze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Expand knowledge, capability, and flexibility with base 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Be able to create a for loop, nested loop, conditional statement, and custom function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" pitchFamily="2" charset="0"/>
              </a:rPr>
              <a:t>*Certain level of knowledge/skill may be required </a:t>
            </a:r>
            <a:r>
              <a:rPr lang="en-US" dirty="0">
                <a:latin typeface="Helvetica" pitchFamily="2" charset="0"/>
              </a:rPr>
              <a:t>to follow along in </a:t>
            </a:r>
            <a:r>
              <a:rPr lang="en-US" sz="2800" dirty="0">
                <a:latin typeface="Helvetica" pitchFamily="2" charset="0"/>
              </a:rPr>
              <a:t>this workshop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0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F7D1-6684-6392-DFDA-F6C7A368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2D57-24EF-7E61-0FC4-8692A68F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9913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For loops (40min)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Nested for loops (20min)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Break (5-10min)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Conditional (if/else) statements (20min)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Custom functions (20min)</a:t>
            </a:r>
          </a:p>
        </p:txBody>
      </p:sp>
    </p:spTree>
    <p:extLst>
      <p:ext uri="{BB962C8B-B14F-4D97-AF65-F5344CB8AC3E}">
        <p14:creationId xmlns:p14="http://schemas.microsoft.com/office/powerpoint/2010/main" val="99734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EF9E-6709-0249-D74A-052874EB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Workshop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BB7A-D3EC-74B6-6C0B-B27EC1F59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Working in R Studio </a:t>
            </a:r>
          </a:p>
          <a:p>
            <a:r>
              <a:rPr lang="en-US" dirty="0">
                <a:latin typeface="Helvetica" pitchFamily="2" charset="0"/>
              </a:rPr>
              <a:t>Using an R markdown (.</a:t>
            </a:r>
            <a:r>
              <a:rPr lang="en-US" dirty="0" err="1">
                <a:latin typeface="Helvetica" pitchFamily="2" charset="0"/>
              </a:rPr>
              <a:t>rmd</a:t>
            </a:r>
            <a:r>
              <a:rPr lang="en-US" dirty="0">
                <a:latin typeface="Helvetica" pitchFamily="2" charset="0"/>
              </a:rPr>
              <a:t>) file. Allows for:</a:t>
            </a:r>
          </a:p>
          <a:p>
            <a:pPr lvl="1"/>
            <a:r>
              <a:rPr lang="en-US" dirty="0">
                <a:latin typeface="Helvetica" pitchFamily="2" charset="0"/>
              </a:rPr>
              <a:t>Regular text writing </a:t>
            </a:r>
          </a:p>
          <a:p>
            <a:pPr lvl="1"/>
            <a:r>
              <a:rPr lang="en-US" dirty="0">
                <a:latin typeface="Helvetica" pitchFamily="2" charset="0"/>
              </a:rPr>
              <a:t>Code to be separated into ‘chunks’</a:t>
            </a:r>
          </a:p>
          <a:p>
            <a:pPr lvl="1"/>
            <a:r>
              <a:rPr lang="en-US" dirty="0">
                <a:latin typeface="Helvetica" pitchFamily="2" charset="0"/>
              </a:rPr>
              <a:t>Inline output </a:t>
            </a:r>
          </a:p>
        </p:txBody>
      </p:sp>
    </p:spTree>
    <p:extLst>
      <p:ext uri="{BB962C8B-B14F-4D97-AF65-F5344CB8AC3E}">
        <p14:creationId xmlns:p14="http://schemas.microsoft.com/office/powerpoint/2010/main" val="243438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267</Words>
  <Application>Microsoft Macintosh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Courier</vt:lpstr>
      <vt:lpstr>Helvetica</vt:lpstr>
      <vt:lpstr>Office Theme</vt:lpstr>
      <vt:lpstr>Advanced skills in R UBC Library Research Commons</vt:lpstr>
      <vt:lpstr>PowerPoint Presentation</vt:lpstr>
      <vt:lpstr>Participating in zoom</vt:lpstr>
      <vt:lpstr>Welcome to the workshop!</vt:lpstr>
      <vt:lpstr>Annotate</vt:lpstr>
      <vt:lpstr>PowerPoint Presentation</vt:lpstr>
      <vt:lpstr>Learning objectives</vt:lpstr>
      <vt:lpstr>Outline</vt:lpstr>
      <vt:lpstr>Workshop format</vt:lpstr>
      <vt:lpstr>What is a for loop?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skills in R UBC Library Research Commons</dc:title>
  <dc:creator>jared connoy</dc:creator>
  <cp:lastModifiedBy>jared connoy</cp:lastModifiedBy>
  <cp:revision>2</cp:revision>
  <dcterms:created xsi:type="dcterms:W3CDTF">2022-11-28T22:57:59Z</dcterms:created>
  <dcterms:modified xsi:type="dcterms:W3CDTF">2022-11-29T23:43:57Z</dcterms:modified>
</cp:coreProperties>
</file>